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958-59DB-46CB-949F-30C93B4FFF21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995EED-2BB3-47A5-90C2-849B1D660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958-59DB-46CB-949F-30C93B4FFF21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5EED-2BB3-47A5-90C2-849B1D660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958-59DB-46CB-949F-30C93B4FFF21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5EED-2BB3-47A5-90C2-849B1D660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958-59DB-46CB-949F-30C93B4FFF21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5EED-2BB3-47A5-90C2-849B1D660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958-59DB-46CB-949F-30C93B4FFF21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995EED-2BB3-47A5-90C2-849B1D660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958-59DB-46CB-949F-30C93B4FFF21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5EED-2BB3-47A5-90C2-849B1D660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958-59DB-46CB-949F-30C93B4FFF21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5EED-2BB3-47A5-90C2-849B1D660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958-59DB-46CB-949F-30C93B4FFF21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5EED-2BB3-47A5-90C2-849B1D660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958-59DB-46CB-949F-30C93B4FFF21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5EED-2BB3-47A5-90C2-849B1D660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958-59DB-46CB-949F-30C93B4FFF21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5EED-2BB3-47A5-90C2-849B1D660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958-59DB-46CB-949F-30C93B4FFF21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995EED-2BB3-47A5-90C2-849B1D660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358958-59DB-46CB-949F-30C93B4FFF21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995EED-2BB3-47A5-90C2-849B1D660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Procedure,</a:t>
            </a:r>
          </a:p>
          <a:p>
            <a:r>
              <a:rPr lang="en-US" dirty="0" smtClean="0"/>
              <a:t>GLOBALNI, LOKALNI</a:t>
            </a:r>
          </a:p>
          <a:p>
            <a:r>
              <a:rPr lang="en-US" dirty="0" smtClean="0"/>
              <a:t>VREDNOSNI I PROMENLJIVI PARAMETRI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Potprogram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857256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Globalni</a:t>
            </a:r>
            <a:r>
              <a:rPr lang="en-US" sz="3600" dirty="0" smtClean="0"/>
              <a:t>, </a:t>
            </a:r>
            <a:r>
              <a:rPr lang="en-US" sz="3600" dirty="0" err="1" smtClean="0"/>
              <a:t>lokalni</a:t>
            </a:r>
            <a:r>
              <a:rPr lang="en-US" sz="3600" dirty="0" smtClean="0"/>
              <a:t>, </a:t>
            </a:r>
            <a:r>
              <a:rPr lang="en-US" sz="3600" dirty="0" err="1" smtClean="0"/>
              <a:t>parametri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00034" y="1214422"/>
            <a:ext cx="4500562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Program 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primer1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x:integer;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procedure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Izmena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begin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x:=1;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end;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Begin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x:=0;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Izmena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(x);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End.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5000660" y="1214422"/>
            <a:ext cx="4500562" cy="528641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Program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primer2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var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x:integer;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procedure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Izmena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x:integer;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 begin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   x:=1;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 end;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Begin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x:=0;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Izmena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writeln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(x);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End.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86050" y="5000636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1</a:t>
            </a:r>
            <a:endParaRPr lang="en-US" sz="8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58082" y="5000636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0</a:t>
            </a:r>
            <a:endParaRPr lang="en-US" sz="8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86874" cy="785818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Vrednosni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promenljivi</a:t>
            </a:r>
            <a:r>
              <a:rPr lang="en-US" sz="3600" dirty="0" smtClean="0"/>
              <a:t> </a:t>
            </a:r>
            <a:r>
              <a:rPr lang="en-US" sz="3600" dirty="0" err="1" smtClean="0"/>
              <a:t>parametri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0" y="1214422"/>
            <a:ext cx="4714876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Program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primer3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x:integer;</a:t>
            </a: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procedure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Izmena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(x:integer);</a:t>
            </a: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begin</a:t>
            </a: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x:=1;</a:t>
            </a: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end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Begin</a:t>
            </a: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x:=0;</a:t>
            </a: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Izmena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(x);</a:t>
            </a: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(x);</a:t>
            </a:r>
          </a:p>
          <a:p>
            <a:pPr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End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.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4572000" y="1214422"/>
            <a:ext cx="5000660" cy="5286412"/>
          </a:xfrm>
          <a:prstGeom prst="rect">
            <a:avLst/>
          </a:prstGeom>
          <a:ln w="3175">
            <a:noFill/>
          </a:ln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Program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primer4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var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x:integer;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kumimoji="0" lang="en-US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procedure</a:t>
            </a:r>
            <a:r>
              <a:rPr kumimoji="0" lang="en-US" sz="2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kumimoji="0" lang="en-US" sz="2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Izmena</a:t>
            </a:r>
            <a:r>
              <a:rPr kumimoji="0" lang="en-US" sz="2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</a:t>
            </a:r>
            <a:r>
              <a:rPr kumimoji="0" lang="en-US" sz="2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var</a:t>
            </a:r>
            <a:r>
              <a:rPr kumimoji="0" lang="en-US" sz="2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x:integer);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begin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   x:=1;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end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Begin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x:=0;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Izmena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(x);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writeln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(x);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End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86050" y="5000636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0</a:t>
            </a:r>
            <a:endParaRPr lang="en-US" sz="8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58082" y="5000636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1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</TotalTime>
  <Words>168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Potprogram</vt:lpstr>
      <vt:lpstr>Globalni, lokalni, parametri</vt:lpstr>
      <vt:lpstr>Vrednosni i promenljivi parametri</vt:lpstr>
    </vt:vector>
  </TitlesOfParts>
  <Company>Party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Potprogram</dc:title>
  <dc:creator>Zivic Milan</dc:creator>
  <cp:lastModifiedBy>Zivic Milan</cp:lastModifiedBy>
  <cp:revision>7</cp:revision>
  <dcterms:created xsi:type="dcterms:W3CDTF">2014-04-27T19:33:21Z</dcterms:created>
  <dcterms:modified xsi:type="dcterms:W3CDTF">2015-03-17T21:20:01Z</dcterms:modified>
</cp:coreProperties>
</file>