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221" autoAdjust="0"/>
    <p:restoredTop sz="94660"/>
  </p:normalViewPr>
  <p:slideViewPr>
    <p:cSldViewPr>
      <p:cViewPr varScale="1">
        <p:scale>
          <a:sx n="73" d="100"/>
          <a:sy n="73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D25CB5B-A766-4F53-9C91-8FD6DB16BCA1}" type="datetimeFigureOut">
              <a:rPr lang="en-US" smtClean="0"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5A2C677-B98D-4715-A759-88A1F6C9873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6250"/>
            <a:ext cx="8229600" cy="1066800"/>
          </a:xfrm>
        </p:spPr>
        <p:txBody>
          <a:bodyPr/>
          <a:lstStyle/>
          <a:p>
            <a:r>
              <a:rPr lang="sr-Latn-RS" dirty="0" smtClean="0"/>
              <a:t>OSI i TCP/IP referentni modeli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778674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066800"/>
          </a:xfrm>
        </p:spPr>
        <p:txBody>
          <a:bodyPr/>
          <a:lstStyle/>
          <a:p>
            <a:r>
              <a:rPr lang="sr-Latn-RS" dirty="0" smtClean="0"/>
              <a:t>Fizički sloj +(sloj veze podataka)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00174"/>
            <a:ext cx="8222659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5607010"/>
            <a:ext cx="3257544" cy="750948"/>
          </a:xfrm>
        </p:spPr>
        <p:txBody>
          <a:bodyPr/>
          <a:lstStyle/>
          <a:p>
            <a:r>
              <a:rPr lang="sr-Latn-RS" dirty="0" smtClean="0"/>
              <a:t>RJ - 45 konektor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66800"/>
          </a:xfrm>
        </p:spPr>
        <p:txBody>
          <a:bodyPr/>
          <a:lstStyle/>
          <a:p>
            <a:r>
              <a:rPr lang="sr-Latn-RS" dirty="0" smtClean="0"/>
              <a:t>Primer asinhronog prenosa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736" y="1285860"/>
            <a:ext cx="903751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3643314"/>
            <a:ext cx="8229600" cy="2714644"/>
          </a:xfrm>
        </p:spPr>
        <p:txBody>
          <a:bodyPr>
            <a:normAutofit/>
          </a:bodyPr>
          <a:lstStyle/>
          <a:p>
            <a:r>
              <a:rPr lang="sr-Latn-RS" dirty="0" smtClean="0"/>
              <a:t>Mreža dva kompjutera, uređaja </a:t>
            </a:r>
          </a:p>
          <a:p>
            <a:r>
              <a:rPr lang="sr-Latn-RS" dirty="0" smtClean="0"/>
              <a:t>Mreža dva ili više kompjutera ili uređaja</a:t>
            </a:r>
          </a:p>
          <a:p>
            <a:r>
              <a:rPr lang="sr-Latn-RS" dirty="0" smtClean="0"/>
              <a:t>MAC (Media Access Data) Adrese</a:t>
            </a:r>
          </a:p>
          <a:p>
            <a:r>
              <a:rPr lang="sr-Latn-CS" dirty="0" smtClean="0"/>
              <a:t>Primer MAC adrese: </a:t>
            </a:r>
            <a:r>
              <a:rPr lang="sr-Latn-CS" b="1" dirty="0" smtClean="0"/>
              <a:t>00-1C-AA-05-11-FA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42910" y="5572140"/>
          <a:ext cx="8001057" cy="428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2126188"/>
                <a:gridCol w="2017216"/>
                <a:gridCol w="928694"/>
                <a:gridCol w="1143008"/>
                <a:gridCol w="928695"/>
              </a:tblGrid>
              <a:tr h="428628">
                <a:tc>
                  <a:txBody>
                    <a:bodyPr/>
                    <a:lstStyle/>
                    <a:p>
                      <a:r>
                        <a:rPr lang="sr-Latn-R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MAC</a:t>
                      </a:r>
                      <a:r>
                        <a:rPr lang="sr-Latn-RS" baseline="0" dirty="0" smtClean="0"/>
                        <a:t> odredišta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MAC izvora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Tip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Podaci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RS" dirty="0" smtClean="0"/>
                        <a:t>CRC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1066800"/>
          </a:xfrm>
        </p:spPr>
        <p:txBody>
          <a:bodyPr/>
          <a:lstStyle/>
          <a:p>
            <a:r>
              <a:rPr lang="sr-Latn-RS" dirty="0" smtClean="0"/>
              <a:t>Mrežni (INTERNET) sloj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Potreban je za formiranje dve ili više LAN mreža</a:t>
            </a:r>
          </a:p>
          <a:p>
            <a:r>
              <a:rPr lang="sr-Latn-RS" dirty="0" smtClean="0"/>
              <a:t>Osnova sloja je IP protokol</a:t>
            </a:r>
          </a:p>
          <a:p>
            <a:r>
              <a:rPr lang="sr-Latn-RS" dirty="0" smtClean="0"/>
              <a:t>Ne garantuje isporuku ali daje sve od sebe</a:t>
            </a:r>
          </a:p>
          <a:p>
            <a:r>
              <a:rPr lang="sr-Latn-RS" dirty="0" smtClean="0"/>
              <a:t>Poseban kontrolni protokol ICMP – Internet Control Mesage protocol</a:t>
            </a:r>
          </a:p>
          <a:p>
            <a:r>
              <a:rPr lang="sr-Latn-RS" dirty="0" smtClean="0"/>
              <a:t>ARP – Address Resolution Protocol, </a:t>
            </a:r>
          </a:p>
          <a:p>
            <a:r>
              <a:rPr lang="sr-Latn-RS" dirty="0" smtClean="0"/>
              <a:t> ili ARP zahtev  (IP =&gt; MAC)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/>
          <a:lstStyle/>
          <a:p>
            <a:r>
              <a:rPr lang="sr-Latn-RS" dirty="0" smtClean="0"/>
              <a:t>Transportni sloj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/>
          <a:lstStyle/>
          <a:p>
            <a:r>
              <a:rPr lang="sr-Latn-RS" dirty="0" smtClean="0"/>
              <a:t>TCP – Transmition Control Protocol</a:t>
            </a:r>
          </a:p>
          <a:p>
            <a:pPr lvl="1"/>
            <a:r>
              <a:rPr lang="en-US" dirty="0" smtClean="0"/>
              <a:t>P</a:t>
            </a:r>
            <a:r>
              <a:rPr lang="sr-Latn-RS" dirty="0" smtClean="0"/>
              <a:t>ouzdan prenos</a:t>
            </a:r>
          </a:p>
          <a:p>
            <a:pPr lvl="1"/>
            <a:r>
              <a:rPr lang="en-US" dirty="0" smtClean="0"/>
              <a:t>K</a:t>
            </a:r>
            <a:r>
              <a:rPr lang="sr-Latn-RS" dirty="0" smtClean="0"/>
              <a:t>ontrola toka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umeracija poruka</a:t>
            </a:r>
          </a:p>
          <a:p>
            <a:pPr lvl="1"/>
            <a:r>
              <a:rPr lang="en-US" dirty="0" smtClean="0"/>
              <a:t>M</a:t>
            </a:r>
            <a:r>
              <a:rPr lang="sr-Latn-RS" dirty="0" smtClean="0"/>
              <a:t>nogi protokoli višeg nivoa ga koriste</a:t>
            </a:r>
          </a:p>
          <a:p>
            <a:r>
              <a:rPr lang="sr-Latn-RS" dirty="0" smtClean="0"/>
              <a:t>UDP – User Datagram Protocol</a:t>
            </a:r>
          </a:p>
          <a:p>
            <a:pPr lvl="1"/>
            <a:r>
              <a:rPr lang="en-US" dirty="0" smtClean="0"/>
              <a:t>N</a:t>
            </a:r>
            <a:r>
              <a:rPr lang="sr-Latn-RS" dirty="0" smtClean="0"/>
              <a:t>epouzdan protokol</a:t>
            </a:r>
          </a:p>
          <a:p>
            <a:pPr lvl="1"/>
            <a:r>
              <a:rPr lang="en-US" dirty="0" smtClean="0"/>
              <a:t>O</a:t>
            </a:r>
            <a:r>
              <a:rPr lang="sr-Latn-RS" dirty="0" smtClean="0"/>
              <a:t>rganizuje podatke u datagrame</a:t>
            </a:r>
          </a:p>
          <a:p>
            <a:pPr lvl="1"/>
            <a:r>
              <a:rPr lang="en-US" dirty="0" smtClean="0"/>
              <a:t>Č</a:t>
            </a:r>
            <a:r>
              <a:rPr lang="sr-Latn-RS" dirty="0" smtClean="0"/>
              <a:t>emu služi? (TCP – je mnogo komplikovan pa UDP preuzima konstantno slanje datagrama)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66800"/>
          </a:xfrm>
        </p:spPr>
        <p:txBody>
          <a:bodyPr/>
          <a:lstStyle/>
          <a:p>
            <a:r>
              <a:rPr lang="sr-Latn-RS" dirty="0" smtClean="0"/>
              <a:t>Aplikativni sloj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717172"/>
          </a:xfrm>
        </p:spPr>
        <p:txBody>
          <a:bodyPr/>
          <a:lstStyle/>
          <a:p>
            <a:r>
              <a:rPr lang="sr-Latn-RS" dirty="0" smtClean="0"/>
              <a:t>HTTP</a:t>
            </a:r>
          </a:p>
          <a:p>
            <a:r>
              <a:rPr lang="sr-Latn-RS" dirty="0" smtClean="0"/>
              <a:t>FTP</a:t>
            </a:r>
          </a:p>
          <a:p>
            <a:r>
              <a:rPr lang="sr-Latn-RS" dirty="0" smtClean="0"/>
              <a:t>SMTP</a:t>
            </a:r>
          </a:p>
          <a:p>
            <a:r>
              <a:rPr lang="sr-Latn-RS" dirty="0" smtClean="0"/>
              <a:t>POP3</a:t>
            </a:r>
          </a:p>
          <a:p>
            <a:r>
              <a:rPr lang="sr-Latn-RS" dirty="0" smtClean="0"/>
              <a:t>DNS</a:t>
            </a:r>
          </a:p>
          <a:p>
            <a:r>
              <a:rPr lang="sr-Latn-RS" dirty="0" smtClean="0"/>
              <a:t>Telnet</a:t>
            </a:r>
          </a:p>
          <a:p>
            <a:r>
              <a:rPr lang="sr-Latn-RS" dirty="0" smtClean="0"/>
              <a:t>.</a:t>
            </a:r>
          </a:p>
          <a:p>
            <a:r>
              <a:rPr lang="sr-Latn-RS" dirty="0" smtClean="0"/>
              <a:t>.</a:t>
            </a:r>
          </a:p>
          <a:p>
            <a:r>
              <a:rPr lang="sr-Latn-R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</TotalTime>
  <Words>166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Urban</vt:lpstr>
      <vt:lpstr>OSI i TCP/IP referentni modeli</vt:lpstr>
      <vt:lpstr>Fizički sloj +(sloj veze podataka)</vt:lpstr>
      <vt:lpstr>Primer asinhronog prenosa</vt:lpstr>
      <vt:lpstr>Mrežni (INTERNET) sloj</vt:lpstr>
      <vt:lpstr>Transportni sloj</vt:lpstr>
      <vt:lpstr>Aplikativni sloj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  TCP/IP referentni modeli</dc:title>
  <dc:creator>Milan</dc:creator>
  <cp:lastModifiedBy>Milan</cp:lastModifiedBy>
  <cp:revision>14</cp:revision>
  <dcterms:created xsi:type="dcterms:W3CDTF">2013-02-04T15:10:21Z</dcterms:created>
  <dcterms:modified xsi:type="dcterms:W3CDTF">2013-02-04T19:53:06Z</dcterms:modified>
</cp:coreProperties>
</file>