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221F-8D62-47D0-BC3A-FDDB37A6D0B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CA55FB7-1C6E-4BD0-9352-B4C1A9805C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221F-8D62-47D0-BC3A-FDDB37A6D0B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5FB7-1C6E-4BD0-9352-B4C1A9805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221F-8D62-47D0-BC3A-FDDB37A6D0B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5FB7-1C6E-4BD0-9352-B4C1A9805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221F-8D62-47D0-BC3A-FDDB37A6D0B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5FB7-1C6E-4BD0-9352-B4C1A9805C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221F-8D62-47D0-BC3A-FDDB37A6D0B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CA55FB7-1C6E-4BD0-9352-B4C1A9805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221F-8D62-47D0-BC3A-FDDB37A6D0B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5FB7-1C6E-4BD0-9352-B4C1A9805C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221F-8D62-47D0-BC3A-FDDB37A6D0B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5FB7-1C6E-4BD0-9352-B4C1A9805C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221F-8D62-47D0-BC3A-FDDB37A6D0B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5FB7-1C6E-4BD0-9352-B4C1A9805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221F-8D62-47D0-BC3A-FDDB37A6D0B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5FB7-1C6E-4BD0-9352-B4C1A9805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221F-8D62-47D0-BC3A-FDDB37A6D0B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5FB7-1C6E-4BD0-9352-B4C1A9805C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221F-8D62-47D0-BC3A-FDDB37A6D0B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CA55FB7-1C6E-4BD0-9352-B4C1A9805C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86221F-8D62-47D0-BC3A-FDDB37A6D0B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CA55FB7-1C6E-4BD0-9352-B4C1A9805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Digital Subscriber Line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DSL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Latn-CS" dirty="0" smtClean="0"/>
              <a:t>DSL je skraćenica od engleskih reči </a:t>
            </a:r>
            <a:r>
              <a:rPr lang="sr-Latn-CS" b="1" i="1" dirty="0" smtClean="0"/>
              <a:t>D</a:t>
            </a:r>
            <a:r>
              <a:rPr lang="sr-Latn-CS" i="1" dirty="0" smtClean="0"/>
              <a:t>igital </a:t>
            </a:r>
            <a:r>
              <a:rPr lang="sr-Latn-CS" b="1" i="1" dirty="0" smtClean="0"/>
              <a:t>S</a:t>
            </a:r>
            <a:r>
              <a:rPr lang="sr-Latn-CS" i="1" dirty="0" smtClean="0"/>
              <a:t>ubscriber </a:t>
            </a:r>
            <a:r>
              <a:rPr lang="sr-Latn-CS" b="1" i="1" dirty="0" smtClean="0"/>
              <a:t>L</a:t>
            </a:r>
            <a:r>
              <a:rPr lang="sr-Latn-CS" i="1" dirty="0" smtClean="0"/>
              <a:t>ine</a:t>
            </a:r>
            <a:r>
              <a:rPr lang="sr-Latn-CS" dirty="0" smtClean="0"/>
              <a:t>, ili u prevodu „digitalna linija za povezivanje pretplatnika“.  </a:t>
            </a:r>
          </a:p>
          <a:p>
            <a:pPr>
              <a:lnSpc>
                <a:spcPct val="90000"/>
              </a:lnSpc>
            </a:pPr>
            <a:endParaRPr lang="sr-Latn-CS" dirty="0" smtClean="0"/>
          </a:p>
          <a:p>
            <a:pPr>
              <a:lnSpc>
                <a:spcPct val="90000"/>
              </a:lnSpc>
            </a:pPr>
            <a:r>
              <a:rPr lang="sr-Latn-CS" dirty="0" smtClean="0"/>
              <a:t>DSL je komunikaciona tehnologija koja omougćava brži prenos podataka preko bakarne telefonske parice, u odnosu na dialup i ISDN. </a:t>
            </a:r>
          </a:p>
          <a:p>
            <a:pPr>
              <a:lnSpc>
                <a:spcPct val="90000"/>
              </a:lnSpc>
            </a:pPr>
            <a:endParaRPr lang="sr-Latn-CS" dirty="0" smtClean="0"/>
          </a:p>
          <a:p>
            <a:pPr>
              <a:lnSpc>
                <a:spcPct val="90000"/>
              </a:lnSpc>
            </a:pPr>
            <a:r>
              <a:rPr lang="sr-Latn-CS" dirty="0" smtClean="0"/>
              <a:t>Brzine DSL linija variraju počev od 144kbps do 8Mbps</a:t>
            </a:r>
            <a:r>
              <a:rPr lang="sr-Latn-CS" dirty="0" smtClean="0"/>
              <a:t>.</a:t>
            </a:r>
            <a:endParaRPr lang="en-US" dirty="0" smtClean="0"/>
          </a:p>
          <a:p>
            <a:pPr algn="ctr">
              <a:lnSpc>
                <a:spcPct val="90000"/>
              </a:lnSpc>
              <a:buNone/>
            </a:pPr>
            <a:r>
              <a:rPr lang="en-US" dirty="0" smtClean="0"/>
              <a:t>(</a:t>
            </a:r>
            <a:r>
              <a:rPr lang="sr-Latn-RS" smtClean="0"/>
              <a:t>prva teoretska istraživanja)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5303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Latn-CS" dirty="0" smtClean="0"/>
              <a:t>Princip rada DSL-a je taj da ova tehnologija koristi frekvencijski opseg iznad opsega koji se koristi za modulaciju telefonskog signala. </a:t>
            </a:r>
          </a:p>
          <a:p>
            <a:pPr>
              <a:lnSpc>
                <a:spcPct val="90000"/>
              </a:lnSpc>
            </a:pPr>
            <a:endParaRPr lang="sr-Latn-CS" dirty="0" smtClean="0"/>
          </a:p>
          <a:p>
            <a:pPr>
              <a:lnSpc>
                <a:spcPct val="90000"/>
              </a:lnSpc>
            </a:pPr>
            <a:r>
              <a:rPr lang="sr-Latn-CS" dirty="0" smtClean="0"/>
              <a:t>Za prenos telefonskog signala koristi se frekvencijski opseg  do 20 kHz, dok se za prenos ADSL signala koristi frekvencijski opseg preko 25kHz, zavisno od varijante DSL standarda. </a:t>
            </a:r>
          </a:p>
          <a:p>
            <a:pPr>
              <a:lnSpc>
                <a:spcPct val="90000"/>
              </a:lnSpc>
            </a:pPr>
            <a:endParaRPr lang="sr-Latn-CS" dirty="0" smtClean="0"/>
          </a:p>
          <a:p>
            <a:pPr>
              <a:lnSpc>
                <a:spcPct val="90000"/>
              </a:lnSpc>
            </a:pPr>
            <a:r>
              <a:rPr lang="sr-Latn-CS" dirty="0" smtClean="0"/>
              <a:t>Visokofrekfentni opseg se deli na dva dela: deo za slanje podataka od korisnika ka provajderu (eng. </a:t>
            </a:r>
            <a:r>
              <a:rPr lang="sr-Latn-CS" i="1" dirty="0" smtClean="0"/>
              <a:t>upload</a:t>
            </a:r>
            <a:r>
              <a:rPr lang="sr-Latn-CS" dirty="0" smtClean="0"/>
              <a:t>), i deo za prijem podataka (eng. </a:t>
            </a:r>
            <a:r>
              <a:rPr lang="sr-Latn-CS" i="1" dirty="0" smtClean="0"/>
              <a:t>download</a:t>
            </a:r>
            <a:r>
              <a:rPr lang="sr-Latn-CS" dirty="0" smtClean="0"/>
              <a:t>).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28736"/>
            <a:ext cx="7772400" cy="5286412"/>
          </a:xfrm>
        </p:spPr>
        <p:txBody>
          <a:bodyPr/>
          <a:lstStyle/>
          <a:p>
            <a:r>
              <a:rPr lang="sr-Latn-CS" dirty="0" smtClean="0"/>
              <a:t>Varijante DSL tehnologije su:</a:t>
            </a:r>
            <a:endParaRPr lang="sr-Latn-CS" b="1" dirty="0" smtClean="0"/>
          </a:p>
          <a:p>
            <a:pPr lvl="1"/>
            <a:r>
              <a:rPr lang="sr-Latn-CS" b="1" dirty="0" smtClean="0"/>
              <a:t>ADSL</a:t>
            </a:r>
            <a:r>
              <a:rPr lang="sr-Latn-CS" dirty="0" smtClean="0"/>
              <a:t> – Asimertični DSL, upload od 16 kbps do 640 kbps, download od 64 kbps do </a:t>
            </a:r>
            <a:r>
              <a:rPr lang="en-US" dirty="0" smtClean="0"/>
              <a:t>16+</a:t>
            </a:r>
            <a:r>
              <a:rPr lang="sr-Latn-CS" dirty="0" smtClean="0"/>
              <a:t> Mbps.</a:t>
            </a:r>
            <a:endParaRPr lang="sr-Latn-CS" b="1" dirty="0" smtClean="0"/>
          </a:p>
          <a:p>
            <a:pPr lvl="1"/>
            <a:r>
              <a:rPr lang="sr-Latn-CS" b="1" dirty="0" smtClean="0"/>
              <a:t>SDSL </a:t>
            </a:r>
            <a:r>
              <a:rPr lang="sr-Latn-CS" dirty="0" smtClean="0"/>
              <a:t>– Simetrični DSL, upload i download su jednaki i kreću se u opsegu od 1.5 Mbps do 2 Mbps.</a:t>
            </a:r>
            <a:endParaRPr lang="sr-Latn-CS" b="1" dirty="0" smtClean="0"/>
          </a:p>
          <a:p>
            <a:pPr lvl="1"/>
            <a:r>
              <a:rPr lang="sr-Latn-CS" b="1" dirty="0" smtClean="0"/>
              <a:t>HDSL – </a:t>
            </a:r>
            <a:r>
              <a:rPr lang="sr-Latn-CS" dirty="0" smtClean="0"/>
              <a:t>High bit rate DSL (DSL velike brzine, prim.prev.) ,isto kao SDSL, razlika je u modulaciji.</a:t>
            </a:r>
            <a:endParaRPr lang="sr-Latn-CS" b="1" dirty="0" smtClean="0"/>
          </a:p>
          <a:p>
            <a:pPr lvl="1"/>
            <a:r>
              <a:rPr lang="sr-Latn-CS" b="1" dirty="0" smtClean="0"/>
              <a:t>IDSL –</a:t>
            </a:r>
            <a:r>
              <a:rPr lang="sr-Latn-CS" dirty="0" smtClean="0"/>
              <a:t> ISDN like DSL, ili u revodu DSL koji podseća na ISDN – po brzini; brzina je 144 kbps jednaka zbiru brzina svih kana 2B+D ISDN-a.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dsl_modem_setup_html_m43c3651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1821" y="428604"/>
            <a:ext cx="7799121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571472" y="2643182"/>
          <a:ext cx="7986603" cy="4000528"/>
        </p:xfrm>
        <a:graphic>
          <a:graphicData uri="http://schemas.openxmlformats.org/presentationml/2006/ole">
            <p:oleObj spid="_x0000_s1026" r:id="rId3" imgW="5263905" imgH="2636362" progId="">
              <p:embed/>
            </p:oleObj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28604"/>
            <a:ext cx="8229600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</TotalTime>
  <Words>246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DSL</vt:lpstr>
      <vt:lpstr>DSL</vt:lpstr>
      <vt:lpstr>DSL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DSL</dc:title>
  <dc:creator>Zivici</dc:creator>
  <cp:lastModifiedBy>Zivic Milan</cp:lastModifiedBy>
  <cp:revision>3</cp:revision>
  <dcterms:created xsi:type="dcterms:W3CDTF">2012-03-27T16:58:29Z</dcterms:created>
  <dcterms:modified xsi:type="dcterms:W3CDTF">2016-03-06T18:45:10Z</dcterms:modified>
</cp:coreProperties>
</file>